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8" r:id="rId3"/>
    <p:sldId id="290" r:id="rId4"/>
    <p:sldId id="261" r:id="rId5"/>
    <p:sldId id="262" r:id="rId6"/>
    <p:sldId id="257" r:id="rId7"/>
    <p:sldId id="291" r:id="rId8"/>
    <p:sldId id="292" r:id="rId9"/>
    <p:sldId id="295" r:id="rId10"/>
    <p:sldId id="294" r:id="rId11"/>
    <p:sldId id="267" r:id="rId12"/>
    <p:sldId id="269" r:id="rId13"/>
    <p:sldId id="271" r:id="rId14"/>
    <p:sldId id="296" r:id="rId15"/>
    <p:sldId id="279" r:id="rId16"/>
    <p:sldId id="280" r:id="rId17"/>
    <p:sldId id="285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9900"/>
    <a:srgbClr val="C002C5"/>
    <a:srgbClr val="22AE33"/>
    <a:srgbClr val="FA6AE5"/>
    <a:srgbClr val="EDCD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47" autoAdjust="0"/>
  </p:normalViewPr>
  <p:slideViewPr>
    <p:cSldViewPr>
      <p:cViewPr varScale="1">
        <p:scale>
          <a:sx n="41" d="100"/>
          <a:sy n="4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F134-D73F-4A66-ACB8-84535C1175E6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8A57-187A-4AEB-A9AF-9F9698A5E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1_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742" y="576390"/>
            <a:ext cx="2419116" cy="1185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634" y="4105167"/>
            <a:ext cx="3473272" cy="19545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5000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FruitBasket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0" y="5449824"/>
            <a:ext cx="2560320" cy="1408176"/>
          </a:xfrm>
          <a:prstGeom prst="rect">
            <a:avLst/>
          </a:prstGeom>
        </p:spPr>
      </p:pic>
      <p:pic>
        <p:nvPicPr>
          <p:cNvPr id="9" name="Picture 8" descr="fruits-10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267200" y="2743200"/>
            <a:ext cx="609600" cy="609600"/>
          </a:xfrm>
          <a:prstGeom prst="rect">
            <a:avLst/>
          </a:prstGeom>
        </p:spPr>
      </p:pic>
      <p:pic>
        <p:nvPicPr>
          <p:cNvPr id="10" name="Picture 9" descr="fruits-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5943600"/>
            <a:ext cx="274320" cy="2954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0"/>
            <a:ext cx="685800" cy="3048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05200" y="2514600"/>
            <a:ext cx="22860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2743200"/>
            <a:ext cx="1828800" cy="904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উপাদান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612260">
            <a:off x="4447554" y="1670971"/>
            <a:ext cx="936123" cy="6648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3733800" y="-76200"/>
            <a:ext cx="24384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381000"/>
            <a:ext cx="1219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15934">
            <a:off x="5585587" y="3580334"/>
            <a:ext cx="833423" cy="61009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5791200" y="4038600"/>
            <a:ext cx="2286000" cy="16764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2505325">
            <a:off x="3124200" y="3505200"/>
            <a:ext cx="762000" cy="11430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1524000" y="4343400"/>
            <a:ext cx="24384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ice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24286" b="44444"/>
          <a:stretch>
            <a:fillRect/>
          </a:stretch>
        </p:blipFill>
        <p:spPr>
          <a:xfrm>
            <a:off x="457200" y="1371600"/>
            <a:ext cx="5410200" cy="4495800"/>
          </a:xfrm>
          <a:prstGeom prst="roundRect">
            <a:avLst>
              <a:gd name="adj" fmla="val 17080"/>
            </a:avLst>
          </a:prstGeom>
        </p:spPr>
      </p:pic>
      <p:pic>
        <p:nvPicPr>
          <p:cNvPr id="7" name="Picture 6" descr="arrow_6c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5949566">
            <a:off x="5979234" y="2988171"/>
            <a:ext cx="731520" cy="751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2819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01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দেহে শক্তি যোগায়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52800" y="3886200"/>
            <a:ext cx="990600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_6c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15949566">
            <a:off x="5826834" y="2911971"/>
            <a:ext cx="731520" cy="751539"/>
          </a:xfrm>
          <a:prstGeom prst="rect">
            <a:avLst/>
          </a:prstGeom>
        </p:spPr>
      </p:pic>
      <p:pic>
        <p:nvPicPr>
          <p:cNvPr id="9" name="Picture 8" descr="fish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0" y="838200"/>
            <a:ext cx="5752774" cy="461010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1800" y="2895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5943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 দেহের গঠন, ক্ষয়পূরণ ও বৃদ্ধিসাধন করে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52800" y="3886200"/>
            <a:ext cx="990600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_6c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15949566">
            <a:off x="5293433" y="3064370"/>
            <a:ext cx="731520" cy="751539"/>
          </a:xfrm>
          <a:prstGeom prst="rect">
            <a:avLst/>
          </a:prstGeom>
        </p:spPr>
      </p:pic>
      <p:pic>
        <p:nvPicPr>
          <p:cNvPr id="8" name="Picture 7" descr="oil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533400" y="914400"/>
            <a:ext cx="4663440" cy="466344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2895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638800"/>
            <a:ext cx="49530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 শরীরের তাপমাত্রা নিয়ন্ত্রন করে, ত্বক ভাল রাখে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দলীয়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err="1" smtClean="0">
                <a:solidFill>
                  <a:srgbClr val="FFFF00"/>
                </a:solidFill>
              </a:rPr>
              <a:t>দলের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</a:rPr>
              <a:t>:  </a:t>
            </a:r>
            <a:r>
              <a:rPr lang="en-US" sz="3600" dirty="0" err="1" smtClean="0">
                <a:solidFill>
                  <a:srgbClr val="FFFF00"/>
                </a:solidFill>
              </a:rPr>
              <a:t>আম</a:t>
            </a:r>
            <a:r>
              <a:rPr lang="en-US" sz="3600" dirty="0" smtClean="0">
                <a:solidFill>
                  <a:srgbClr val="FFFF00"/>
                </a:solidFill>
              </a:rPr>
              <a:t>:  </a:t>
            </a:r>
            <a:r>
              <a:rPr lang="en-US" sz="3600" dirty="0" err="1" smtClean="0">
                <a:solidFill>
                  <a:srgbClr val="FFFF00"/>
                </a:solidFill>
              </a:rPr>
              <a:t>প্রশ্ন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</a:rPr>
              <a:t>খাদ্য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কী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err="1" smtClean="0">
                <a:solidFill>
                  <a:srgbClr val="FFFF00"/>
                </a:solidFill>
              </a:rPr>
              <a:t>দলের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</a:rPr>
              <a:t>লিচু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</a:rPr>
              <a:t>প্রশ্ন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</a:rPr>
              <a:t>প্রধান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খাদ্য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উপাদানগুলো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ilent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3276600" y="0"/>
            <a:ext cx="4937760" cy="3703320"/>
          </a:xfrm>
          <a:prstGeom prst="roundRect">
            <a:avLst/>
          </a:prstGeom>
        </p:spPr>
      </p:pic>
      <p:pic>
        <p:nvPicPr>
          <p:cNvPr id="7" name="Picture 6" descr="Cute-Animated-Gif-Green-Apple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620000" y="5410200"/>
            <a:ext cx="1280160" cy="128016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499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NikoshBAN"/>
              </a:rPr>
              <a:t>পাঠ্য</a:t>
            </a:r>
            <a:r>
              <a:rPr lang="en-US" sz="40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/>
              </a:rPr>
              <a:t>বইয়ের</a:t>
            </a:r>
            <a:r>
              <a:rPr lang="en-US" sz="40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/>
              </a:rPr>
              <a:t>সাথে</a:t>
            </a:r>
            <a:r>
              <a:rPr lang="en-US" sz="40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/>
              </a:rPr>
              <a:t>সংযোগ</a:t>
            </a:r>
            <a:r>
              <a:rPr lang="en-US" sz="40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/>
              </a:rPr>
              <a:t>স্থাপন</a:t>
            </a:r>
            <a:endParaRPr lang="en-US" sz="4000" dirty="0">
              <a:solidFill>
                <a:srgbClr val="FFC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1845_635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5924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143000"/>
            <a:ext cx="49530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 descr="iyuu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1524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28800"/>
            <a:ext cx="8305800" cy="35421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গ। স্নেহ জাতীয় খাবার হল-----------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মাখন      ২। ডিম       ৩। শিম     ৪। গাজ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16_128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rgbClr val="FFFF00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“সুস্থ যদি থাকতে চাও </a:t>
            </a:r>
          </a:p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rgbClr val="FFFF00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সব ধরণের খাবার খাও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omato-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781800" y="5105400"/>
            <a:ext cx="685800" cy="814019"/>
          </a:xfrm>
          <a:prstGeom prst="ellipse">
            <a:avLst/>
          </a:prstGeom>
        </p:spPr>
      </p:pic>
      <p:pic>
        <p:nvPicPr>
          <p:cNvPr id="8" name="Picture 7" descr="sweet.jpe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1295400" y="2590800"/>
            <a:ext cx="1005840" cy="754380"/>
          </a:xfrm>
          <a:prstGeom prst="ellipse">
            <a:avLst/>
          </a:prstGeom>
        </p:spPr>
      </p:pic>
      <p:pic>
        <p:nvPicPr>
          <p:cNvPr id="9" name="Picture 8" descr="3649949-442231-traditional-indian-lunch-food-and-meals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6477000" y="1905000"/>
            <a:ext cx="914400" cy="790575"/>
          </a:xfrm>
          <a:prstGeom prst="ellipse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>
            <a:off x="2133600" y="5715000"/>
            <a:ext cx="822960" cy="82296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019800" y="4876800"/>
            <a:ext cx="6629400" cy="1332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aptops_wallpapers_182.jpg"/>
          <p:cNvPicPr>
            <a:picLocks noChangeAspect="1"/>
          </p:cNvPicPr>
          <p:nvPr/>
        </p:nvPicPr>
        <p:blipFill>
          <a:blip r:embed="rId7" cstate="print">
            <a:lum bright="10000" contrast="30000"/>
          </a:blip>
          <a:stretch>
            <a:fillRect/>
          </a:stretch>
        </p:blipFill>
        <p:spPr>
          <a:xfrm>
            <a:off x="-7086600" y="0"/>
            <a:ext cx="5669280" cy="7086600"/>
          </a:xfrm>
          <a:prstGeom prst="rect">
            <a:avLst/>
          </a:prstGeom>
        </p:spPr>
      </p:pic>
      <p:pic>
        <p:nvPicPr>
          <p:cNvPr id="14" name="Picture 13" descr="Laptops_wallpapers_182.jpg"/>
          <p:cNvPicPr>
            <a:picLocks noChangeAspect="1"/>
          </p:cNvPicPr>
          <p:nvPr/>
        </p:nvPicPr>
        <p:blipFill>
          <a:blip r:embed="rId7" cstate="print">
            <a:lum bright="10000" contrast="30000"/>
          </a:blip>
          <a:stretch>
            <a:fillRect/>
          </a:stretch>
        </p:blipFill>
        <p:spPr>
          <a:xfrm>
            <a:off x="9144000" y="-304800"/>
            <a:ext cx="51054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5995 L 1.29843 -0.6844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7066 -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75 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0600"/>
            <a:ext cx="8229600" cy="22860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343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n-BD" sz="1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খলিলুর রহমান</a:t>
            </a:r>
            <a:r>
              <a:rPr lang="en-US" sz="1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>
              <a:buNone/>
            </a:pP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আক্কেলপুর মডেল সরকারি প্রাথমিক বিদ্যালয়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FA6AE5"/>
              </a:gs>
            </a:gsLst>
            <a:lin ang="78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52401"/>
            <a:ext cx="2895600" cy="8925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200" dirty="0" smtClean="0">
                <a:solidFill>
                  <a:srgbClr val="7030A0"/>
                </a:solidFill>
              </a:rPr>
              <a:t>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192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হরেক রকম খাবার দিয়ে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কর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ভু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ভোজ, 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আছে ছোটমাছে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খাও যদি রোজ। </a:t>
            </a:r>
          </a:p>
          <a:p>
            <a:pPr algn="ctr"/>
            <a:endParaRPr lang="bn-BD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পাবে তুমি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আলু আর ভাতে,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তেল-মাখা ঝালমুড়ি 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স্নেহ 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 তাতে। </a:t>
            </a:r>
          </a:p>
          <a:p>
            <a:pPr algn="ctr"/>
            <a:endParaRPr lang="bn-BD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খাও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ফল প্রতিদিন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 যাবে </a:t>
            </a: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লবণ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সাথে </a:t>
            </a: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ভিটামিন।।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649949-442231-traditional-indian-lunch-food-and-meals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219200" y="228600"/>
            <a:ext cx="1920240" cy="1660210"/>
          </a:xfrm>
          <a:prstGeom prst="ellipse">
            <a:avLst/>
          </a:prstGeom>
        </p:spPr>
      </p:pic>
      <p:pic>
        <p:nvPicPr>
          <p:cNvPr id="7" name="Picture 6" descr="fish-patasi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629400" y="381000"/>
            <a:ext cx="2194560" cy="1311975"/>
          </a:xfrm>
          <a:prstGeom prst="ellipse">
            <a:avLst/>
          </a:prstGeom>
        </p:spPr>
      </p:pic>
      <p:pic>
        <p:nvPicPr>
          <p:cNvPr id="8" name="Picture 7" descr="rice-1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533400" y="2514598"/>
            <a:ext cx="1920240" cy="1590260"/>
          </a:xfrm>
          <a:prstGeom prst="ellipse">
            <a:avLst/>
          </a:prstGeom>
        </p:spPr>
      </p:pic>
      <p:pic>
        <p:nvPicPr>
          <p:cNvPr id="10" name="Picture 9" descr="Muri7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7223760" y="2590800"/>
            <a:ext cx="1920240" cy="1440180"/>
          </a:xfrm>
          <a:prstGeom prst="ellipse">
            <a:avLst/>
          </a:prstGeom>
        </p:spPr>
      </p:pic>
      <p:pic>
        <p:nvPicPr>
          <p:cNvPr id="11" name="Picture 10" descr="water bottle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tretch>
            <a:fillRect/>
          </a:stretch>
        </p:blipFill>
        <p:spPr>
          <a:xfrm>
            <a:off x="1524000" y="4953000"/>
            <a:ext cx="1828800" cy="1545330"/>
          </a:xfrm>
          <a:prstGeom prst="ellipse">
            <a:avLst/>
          </a:prstGeom>
        </p:spPr>
      </p:pic>
      <p:pic>
        <p:nvPicPr>
          <p:cNvPr id="12" name="Picture 11" descr="Mixed-Fruits-10-PJK9KFQL8M-1600x1200.jpg"/>
          <p:cNvPicPr>
            <a:picLocks noChangeAspect="1"/>
          </p:cNvPicPr>
          <p:nvPr/>
        </p:nvPicPr>
        <p:blipFill>
          <a:blip r:embed="rId7" cstate="print">
            <a:lum bright="10000" contrast="40000"/>
          </a:blip>
          <a:stretch>
            <a:fillRect/>
          </a:stretch>
        </p:blipFill>
        <p:spPr>
          <a:xfrm>
            <a:off x="6172200" y="5105400"/>
            <a:ext cx="1920240" cy="1440180"/>
          </a:xfrm>
          <a:prstGeom prst="ellipse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3368"/>
            <a:ext cx="9144000" cy="685800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60198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সাধারনপাঠ-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k-422965-Animated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077200" y="5715000"/>
            <a:ext cx="704850" cy="914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629400"/>
          </a:xfrm>
          <a:prstGeom prst="rect">
            <a:avLst/>
          </a:prstGeom>
          <a:solidFill>
            <a:srgbClr val="92D050"/>
          </a:solidFill>
          <a:ln w="36195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6962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6002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ruits-07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772400" y="5791200"/>
            <a:ext cx="640080" cy="64008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od-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733800" y="2514600"/>
            <a:ext cx="2286000" cy="1714500"/>
          </a:xfrm>
          <a:prstGeom prst="ellipse">
            <a:avLst/>
          </a:prstGeom>
        </p:spPr>
      </p:pic>
      <p:pic>
        <p:nvPicPr>
          <p:cNvPr id="7" name="Picture 6" descr="food-6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810000" y="2438400"/>
            <a:ext cx="2377440" cy="1632606"/>
          </a:xfrm>
          <a:prstGeom prst="ellipse">
            <a:avLst/>
          </a:prstGeom>
        </p:spPr>
      </p:pic>
      <p:pic>
        <p:nvPicPr>
          <p:cNvPr id="9" name="Picture 8" descr="sweet.jpe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4114800" y="2590800"/>
            <a:ext cx="2286000" cy="1714500"/>
          </a:xfrm>
          <a:prstGeom prst="ellipse">
            <a:avLst/>
          </a:prstGeom>
        </p:spPr>
      </p:pic>
      <p:pic>
        <p:nvPicPr>
          <p:cNvPr id="10" name="Picture 9" descr="water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191000" y="2590800"/>
            <a:ext cx="2194560" cy="1645920"/>
          </a:xfrm>
          <a:prstGeom prst="ellipse">
            <a:avLst/>
          </a:prstGeom>
        </p:spPr>
      </p:pic>
      <p:pic>
        <p:nvPicPr>
          <p:cNvPr id="11" name="Picture 10" descr="Lunch_SafeHome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2209800" y="1600200"/>
            <a:ext cx="4648200" cy="350520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18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od-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733800" y="2514600"/>
            <a:ext cx="2286000" cy="1714500"/>
          </a:xfrm>
          <a:prstGeom prst="ellipse">
            <a:avLst/>
          </a:prstGeom>
        </p:spPr>
      </p:pic>
      <p:pic>
        <p:nvPicPr>
          <p:cNvPr id="7" name="Picture 6" descr="food-6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810000" y="2438400"/>
            <a:ext cx="2377440" cy="1632606"/>
          </a:xfrm>
          <a:prstGeom prst="ellipse">
            <a:avLst/>
          </a:prstGeom>
        </p:spPr>
      </p:pic>
      <p:pic>
        <p:nvPicPr>
          <p:cNvPr id="9" name="Picture 8" descr="sweet.jpe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4114800" y="2590800"/>
            <a:ext cx="2286000" cy="1714500"/>
          </a:xfrm>
          <a:prstGeom prst="ellipse">
            <a:avLst/>
          </a:prstGeom>
        </p:spPr>
      </p:pic>
      <p:pic>
        <p:nvPicPr>
          <p:cNvPr id="10" name="Picture 9" descr="water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191000" y="2590800"/>
            <a:ext cx="2194560" cy="1645920"/>
          </a:xfrm>
          <a:prstGeom prst="ellipse">
            <a:avLst/>
          </a:prstGeom>
        </p:spPr>
      </p:pic>
      <p:pic>
        <p:nvPicPr>
          <p:cNvPr id="11" name="Picture 10" descr="Lunch_SafeHome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2057400" y="2133600"/>
            <a:ext cx="5120640" cy="2782959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18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9497 -0.3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3783 -0.29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9166 0.3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9167 0.330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NikoshBAN"/>
              </a:rPr>
              <a:t>আমাদের আজকের পাঠ</a:t>
            </a:r>
            <a:endParaRPr lang="en-US" dirty="0">
              <a:latin typeface="NikoshB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সুস্থ</a:t>
            </a:r>
            <a:r>
              <a:rPr lang="en-US" sz="5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জীবনের</a:t>
            </a:r>
            <a:r>
              <a:rPr lang="en-US" sz="5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জন্য</a:t>
            </a:r>
            <a:r>
              <a:rPr lang="en-US" sz="5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</a:rPr>
              <a:t>খাদ্য</a:t>
            </a:r>
            <a:endParaRPr lang="en-US" sz="54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2514600"/>
            <a:ext cx="22860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743200"/>
            <a:ext cx="1828800" cy="904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উপাদান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198054">
            <a:off x="5514354" y="2128170"/>
            <a:ext cx="936123" cy="6648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od-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248400" y="1295400"/>
            <a:ext cx="1828800" cy="1202830"/>
          </a:xfrm>
          <a:prstGeom prst="ellipse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5943600" y="990600"/>
            <a:ext cx="24384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1447800"/>
            <a:ext cx="1219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15934">
            <a:off x="5585587" y="3580334"/>
            <a:ext cx="833423" cy="61009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ilsa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477000" y="3733800"/>
            <a:ext cx="1645920" cy="1235259"/>
          </a:xfrm>
          <a:prstGeom prst="ellipse">
            <a:avLst/>
          </a:prstGeom>
        </p:spPr>
      </p:pic>
      <p:sp>
        <p:nvSpPr>
          <p:cNvPr id="12" name="7-Point Star 11"/>
          <p:cNvSpPr/>
          <p:nvPr/>
        </p:nvSpPr>
        <p:spPr>
          <a:xfrm>
            <a:off x="6248400" y="3505200"/>
            <a:ext cx="2286000" cy="16764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419600" y="4038600"/>
            <a:ext cx="609600" cy="9144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ina-1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4038600" y="5029200"/>
            <a:ext cx="1463040" cy="1463040"/>
          </a:xfrm>
          <a:prstGeom prst="ellipse">
            <a:avLst/>
          </a:prstGeom>
        </p:spPr>
      </p:pic>
      <p:sp>
        <p:nvSpPr>
          <p:cNvPr id="15" name="7-Point Star 14"/>
          <p:cNvSpPr/>
          <p:nvPr/>
        </p:nvSpPr>
        <p:spPr>
          <a:xfrm>
            <a:off x="3505200" y="4876800"/>
            <a:ext cx="24384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19970597">
            <a:off x="2705245" y="3611616"/>
            <a:ext cx="951999" cy="62845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ater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1219200" y="3886200"/>
            <a:ext cx="1554480" cy="1165860"/>
          </a:xfrm>
          <a:prstGeom prst="ellipse">
            <a:avLst/>
          </a:prstGeom>
        </p:spPr>
      </p:pic>
      <p:sp>
        <p:nvSpPr>
          <p:cNvPr id="18" name="7-Point Star 17"/>
          <p:cNvSpPr/>
          <p:nvPr/>
        </p:nvSpPr>
        <p:spPr>
          <a:xfrm>
            <a:off x="914400" y="3581400"/>
            <a:ext cx="21336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 rot="1773526">
            <a:off x="2684093" y="2394559"/>
            <a:ext cx="912339" cy="6189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along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tretch>
            <a:fillRect/>
          </a:stretch>
        </p:blipFill>
        <p:spPr>
          <a:xfrm>
            <a:off x="3657600" y="533400"/>
            <a:ext cx="1645920" cy="1102183"/>
          </a:xfrm>
          <a:prstGeom prst="ellipse">
            <a:avLst/>
          </a:prstGeom>
        </p:spPr>
      </p:pic>
      <p:sp>
        <p:nvSpPr>
          <p:cNvPr id="21" name="7-Point Star 20"/>
          <p:cNvSpPr/>
          <p:nvPr/>
        </p:nvSpPr>
        <p:spPr>
          <a:xfrm>
            <a:off x="3352800" y="228600"/>
            <a:ext cx="2286000" cy="16002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লবন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267200" y="1752600"/>
            <a:ext cx="609600" cy="74980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Mixed-Fruits-10-PJK9KFQL8M-1600x1200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1066800" y="1524000"/>
            <a:ext cx="1645920" cy="1234440"/>
          </a:xfrm>
          <a:prstGeom prst="ellipse">
            <a:avLst/>
          </a:prstGeom>
        </p:spPr>
      </p:pic>
      <p:sp>
        <p:nvSpPr>
          <p:cNvPr id="24" name="7-Point Star 23"/>
          <p:cNvSpPr/>
          <p:nvPr/>
        </p:nvSpPr>
        <p:spPr>
          <a:xfrm>
            <a:off x="457200" y="1143000"/>
            <a:ext cx="2667000" cy="17526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5" grpId="0" animBg="1"/>
      <p:bldP spid="18" grpId="0" animBg="1"/>
      <p:bldP spid="21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273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  উপস্থাপনায়ঃ </vt:lpstr>
      <vt:lpstr>Slide 3</vt:lpstr>
      <vt:lpstr>Slide 4</vt:lpstr>
      <vt:lpstr>Slide 5</vt:lpstr>
      <vt:lpstr>Slide 6</vt:lpstr>
      <vt:lpstr>Slide 7</vt:lpstr>
      <vt:lpstr>আমাদের আজকের পাঠ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KH</cp:lastModifiedBy>
  <cp:revision>236</cp:revision>
  <dcterms:created xsi:type="dcterms:W3CDTF">2006-08-16T00:00:00Z</dcterms:created>
  <dcterms:modified xsi:type="dcterms:W3CDTF">2014-06-22T19:46:07Z</dcterms:modified>
</cp:coreProperties>
</file>